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27"/>
  </p:notesMasterIdLst>
  <p:handoutMasterIdLst>
    <p:handoutMasterId r:id="rId28"/>
  </p:handoutMasterIdLst>
  <p:sldIdLst>
    <p:sldId id="264" r:id="rId2"/>
    <p:sldId id="273" r:id="rId3"/>
    <p:sldId id="281" r:id="rId4"/>
    <p:sldId id="270" r:id="rId5"/>
    <p:sldId id="274" r:id="rId6"/>
    <p:sldId id="275" r:id="rId7"/>
    <p:sldId id="280" r:id="rId8"/>
    <p:sldId id="279" r:id="rId9"/>
    <p:sldId id="278" r:id="rId10"/>
    <p:sldId id="297" r:id="rId11"/>
    <p:sldId id="298" r:id="rId12"/>
    <p:sldId id="299" r:id="rId13"/>
    <p:sldId id="300" r:id="rId14"/>
    <p:sldId id="292" r:id="rId15"/>
    <p:sldId id="301" r:id="rId16"/>
    <p:sldId id="302" r:id="rId17"/>
    <p:sldId id="303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60" r:id="rId26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宜芬 林" initials="宜芬" lastIdx="1" clrIdx="0">
    <p:extLst>
      <p:ext uri="{19B8F6BF-5375-455C-9EA6-DF929625EA0E}">
        <p15:presenceInfo xmlns:p15="http://schemas.microsoft.com/office/powerpoint/2012/main" xmlns="" userId="aba83431a2d473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84B"/>
    <a:srgbClr val="F3F3F3"/>
    <a:srgbClr val="FFF7EF"/>
    <a:srgbClr val="FFE9D1"/>
    <a:srgbClr val="FFF5E7"/>
    <a:srgbClr val="FDEDDF"/>
    <a:srgbClr val="FCDFC4"/>
    <a:srgbClr val="F7DA9F"/>
    <a:srgbClr val="90B7FE"/>
    <a:srgbClr val="418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67" d="100"/>
          <a:sy n="67" d="100"/>
        </p:scale>
        <p:origin x="-1120" y="-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KSO_Shape"/>
          <p:cNvSpPr/>
          <p:nvPr>
            <p:custDataLst>
              <p:tags r:id="rId1"/>
            </p:custDataLst>
          </p:nvPr>
        </p:nvSpPr>
        <p:spPr>
          <a:xfrm rot="10800000">
            <a:off x="4139952" y="4900162"/>
            <a:ext cx="5766048" cy="176630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90B7FE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PA_KSO_Shape"/>
          <p:cNvSpPr/>
          <p:nvPr>
            <p:custDataLst>
              <p:tags r:id="rId2"/>
            </p:custDataLst>
          </p:nvPr>
        </p:nvSpPr>
        <p:spPr>
          <a:xfrm rot="10800000" flipH="1">
            <a:off x="-3" y="4290197"/>
            <a:ext cx="4932041" cy="237626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F7DA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28800"/>
            <a:ext cx="9906000" cy="720080"/>
          </a:xfrm>
        </p:spPr>
        <p:txBody>
          <a:bodyPr>
            <a:noAutofit/>
          </a:bodyPr>
          <a:lstStyle/>
          <a:p>
            <a:r>
              <a:rPr lang="zh-TW" altLang="en-US" sz="8000" b="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動吃動吃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310908" y="5138138"/>
            <a:ext cx="3489964" cy="1296144"/>
          </a:xfrm>
          <a:prstGeom prst="rect">
            <a:avLst/>
          </a:prstGeom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組別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第三組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指導老師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雅婷老師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副標題 4"/>
          <p:cNvSpPr txBox="1">
            <a:spLocks/>
          </p:cNvSpPr>
          <p:nvPr/>
        </p:nvSpPr>
        <p:spPr bwMode="ltGray">
          <a:xfrm>
            <a:off x="3336801" y="2924944"/>
            <a:ext cx="3704431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組員 </a:t>
            </a:r>
            <a:r>
              <a:rPr lang="en-US" altLang="zh-TW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蔡佳樺、</a:t>
            </a:r>
            <a:r>
              <a:rPr lang="zh-TW" altLang="en-US" sz="28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鍾孟穎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林宜芬、賴威宇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A_椭圆 10"/>
          <p:cNvSpPr/>
          <p:nvPr>
            <p:custDataLst>
              <p:tags r:id="rId3"/>
            </p:custDataLst>
          </p:nvPr>
        </p:nvSpPr>
        <p:spPr>
          <a:xfrm>
            <a:off x="753244" y="1844824"/>
            <a:ext cx="478176" cy="432048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椭圆 12"/>
          <p:cNvSpPr/>
          <p:nvPr>
            <p:custDataLst>
              <p:tags r:id="rId4"/>
            </p:custDataLst>
          </p:nvPr>
        </p:nvSpPr>
        <p:spPr>
          <a:xfrm>
            <a:off x="1733559" y="2066379"/>
            <a:ext cx="393717" cy="420985"/>
          </a:xfrm>
          <a:prstGeom prst="ellipse">
            <a:avLst/>
          </a:prstGeom>
          <a:solidFill>
            <a:srgbClr val="FC6D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3"/>
          <p:cNvSpPr/>
          <p:nvPr>
            <p:custDataLst>
              <p:tags r:id="rId5"/>
            </p:custDataLst>
          </p:nvPr>
        </p:nvSpPr>
        <p:spPr>
          <a:xfrm>
            <a:off x="1354056" y="2966900"/>
            <a:ext cx="341908" cy="341908"/>
          </a:xfrm>
          <a:prstGeom prst="ellipse">
            <a:avLst/>
          </a:prstGeom>
          <a:solidFill>
            <a:srgbClr val="8BC066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4"/>
          <p:cNvSpPr/>
          <p:nvPr>
            <p:custDataLst>
              <p:tags r:id="rId6"/>
            </p:custDataLst>
          </p:nvPr>
        </p:nvSpPr>
        <p:spPr>
          <a:xfrm>
            <a:off x="1412305" y="1052736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0"/>
          <p:cNvSpPr/>
          <p:nvPr>
            <p:custDataLst>
              <p:tags r:id="rId7"/>
            </p:custDataLst>
          </p:nvPr>
        </p:nvSpPr>
        <p:spPr>
          <a:xfrm>
            <a:off x="7916265" y="3403785"/>
            <a:ext cx="360040" cy="360040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4"/>
          <p:cNvSpPr/>
          <p:nvPr>
            <p:custDataLst>
              <p:tags r:id="rId8"/>
            </p:custDataLst>
          </p:nvPr>
        </p:nvSpPr>
        <p:spPr>
          <a:xfrm>
            <a:off x="8530378" y="2739712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本地全端應用網站開發120D\大專\start_fitness\Eva\AI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37" y="5260811"/>
            <a:ext cx="1310700" cy="11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開頭頁面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127745" y="76470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一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進入首頁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就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兩個主題</a:t>
            </a:r>
            <a:endParaRPr lang="zh-TW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908720"/>
            <a:ext cx="4564933" cy="21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向下箭號 6"/>
          <p:cNvSpPr/>
          <p:nvPr/>
        </p:nvSpPr>
        <p:spPr>
          <a:xfrm rot="2531396">
            <a:off x="2633947" y="3140968"/>
            <a:ext cx="878893" cy="936104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8900000">
            <a:off x="6150771" y="3140748"/>
            <a:ext cx="878893" cy="93610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82" y="4250938"/>
            <a:ext cx="4539730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250939"/>
            <a:ext cx="4562549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701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運動主頁跳轉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A4B17DD7-00C5-BD0F-657A-EA8DA62C45B6}"/>
              </a:ext>
            </a:extLst>
          </p:cNvPr>
          <p:cNvSpPr txBox="1"/>
          <p:nvPr/>
        </p:nvSpPr>
        <p:spPr>
          <a:xfrm>
            <a:off x="2852665" y="1556792"/>
            <a:ext cx="4386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兩側皆有隱藏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hover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鈕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可以隨時跳轉主題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1" r="1250" b="4837"/>
          <a:stretch/>
        </p:blipFill>
        <p:spPr bwMode="auto">
          <a:xfrm>
            <a:off x="399499" y="3212976"/>
            <a:ext cx="4564933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r="1139" b="4836"/>
          <a:stretch/>
        </p:blipFill>
        <p:spPr bwMode="auto">
          <a:xfrm>
            <a:off x="5046128" y="3212976"/>
            <a:ext cx="4509821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247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NAVBAR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5025008" y="2132856"/>
            <a:ext cx="4752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透過上方的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NAVBAR</a:t>
            </a: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選擇想看的頁面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當然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響應式畫面也不可少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1876" y="1052736"/>
            <a:ext cx="1566174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3517991"/>
            <a:ext cx="4392488" cy="250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538468"/>
            <a:ext cx="4392488" cy="88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下箭號 7"/>
          <p:cNvSpPr/>
          <p:nvPr/>
        </p:nvSpPr>
        <p:spPr>
          <a:xfrm rot="10800000">
            <a:off x="7041232" y="2060848"/>
            <a:ext cx="576064" cy="1224136"/>
          </a:xfrm>
          <a:prstGeom prst="downArrow">
            <a:avLst>
              <a:gd name="adj1" fmla="val 50000"/>
              <a:gd name="adj2" fmla="val 70231"/>
            </a:avLst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5400000">
            <a:off x="4881141" y="5196693"/>
            <a:ext cx="615032" cy="680046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35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b="0" dirty="0"/>
              <a:t>飲食簡介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EE2B4FEE-6F43-5A43-9C74-3764BCD26A1B}"/>
              </a:ext>
            </a:extLst>
          </p:cNvPr>
          <p:cNvSpPr txBox="1"/>
          <p:nvPr/>
        </p:nvSpPr>
        <p:spPr>
          <a:xfrm>
            <a:off x="1541337" y="908720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利用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Bootstrap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製造文章卡片效果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20220717_1412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353" y="1700808"/>
            <a:ext cx="9345488" cy="43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144016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購物系統介面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8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16DB9A16-5F83-7C1A-2EB1-9B75EDCAB02C}"/>
              </a:ext>
            </a:extLst>
          </p:cNvPr>
          <p:cNvSpPr txBox="1"/>
          <p:nvPr/>
        </p:nvSpPr>
        <p:spPr>
          <a:xfrm>
            <a:off x="1748644" y="602128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會員系統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200" y="861300"/>
            <a:ext cx="9129600" cy="51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購物車的靜態畫面連動與後端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A76E86EE-EEB2-D5DE-59C3-C0CFC92CB1B6}"/>
              </a:ext>
            </a:extLst>
          </p:cNvPr>
          <p:cNvSpPr txBox="1"/>
          <p:nvPr/>
        </p:nvSpPr>
        <p:spPr>
          <a:xfrm>
            <a:off x="2738754" y="6021288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購物車">
            <a:hlinkClick r:id="" action="ppaction://media"/>
            <a:extLst>
              <a:ext uri="{FF2B5EF4-FFF2-40B4-BE49-F238E27FC236}">
                <a16:creationId xmlns="" xmlns:a16="http://schemas.microsoft.com/office/drawing/2014/main" id="{FC58A9D8-6A9F-E009-98ED-887B6E4A67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000" y="990000"/>
            <a:ext cx="867200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健身地圖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="" xmlns:a16="http://schemas.microsoft.com/office/drawing/2014/main" id="{A76E86EE-EEB2-D5DE-59C3-C0CFC92CB1B6}"/>
              </a:ext>
            </a:extLst>
          </p:cNvPr>
          <p:cNvSpPr txBox="1"/>
          <p:nvPr/>
        </p:nvSpPr>
        <p:spPr>
          <a:xfrm>
            <a:off x="1496616" y="602128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健身地圖">
            <a:hlinkClick r:id="" action="ppaction://media"/>
            <a:extLst>
              <a:ext uri="{FF2B5EF4-FFF2-40B4-BE49-F238E27FC236}">
                <a16:creationId xmlns="" xmlns:a16="http://schemas.microsoft.com/office/drawing/2014/main" id="{11D3930B-195F-748A-B7AD-C1045C464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000" y="990000"/>
            <a:ext cx="867200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980728"/>
            <a:ext cx="990600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1104566" y="1624441"/>
            <a:ext cx="81369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發想</a:t>
            </a:r>
            <a:r>
              <a:rPr lang="en-US" altLang="zh-TW" sz="2200" b="1" dirty="0" smtClean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200" b="1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 為了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重現控制飲食的難度，遊戲利用健康食物及垃圾食物來影響主角的體重，其中誘惑較小的健康食物不會移動，誘惑較大的垃圾食物則會不停移動，雖不會追著玩家跑，但也閃躲不易，更貼近生活上不小心就跑去吃的現實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TW" altLang="en-US" sz="22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遊戲規則與目標</a:t>
            </a:r>
            <a:r>
              <a:rPr lang="en-US" altLang="zh-TW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使用滑鼠控制主角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，設法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在時間內將體重控制在標準值。</a:t>
            </a:r>
          </a:p>
        </p:txBody>
      </p:sp>
      <p:pic>
        <p:nvPicPr>
          <p:cNvPr id="6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16" y="5786564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096499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01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2474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E7331443-DBAE-A2E3-0286-03152B88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4" r="60020" b="16470"/>
          <a:stretch/>
        </p:blipFill>
        <p:spPr>
          <a:xfrm>
            <a:off x="471760" y="2060848"/>
            <a:ext cx="4386925" cy="4386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26A5204-FF6E-DA34-9EF3-81878BBA3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5" r="60020" b="16400"/>
          <a:stretch/>
        </p:blipFill>
        <p:spPr>
          <a:xfrm>
            <a:off x="5241032" y="2060847"/>
            <a:ext cx="4386925" cy="4386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8269F421-1322-A4F0-303C-FA776DF35586}"/>
              </a:ext>
            </a:extLst>
          </p:cNvPr>
          <p:cNvSpPr txBox="1"/>
          <p:nvPr/>
        </p:nvSpPr>
        <p:spPr>
          <a:xfrm>
            <a:off x="471761" y="1314346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3">
                    <a:lumMod val="75000"/>
                  </a:schemeClr>
                </a:solidFill>
              </a:rPr>
              <a:t>體重不太妙</a:t>
            </a:r>
            <a:endParaRPr lang="en-US" altLang="zh-TW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A4B17DD7-00C5-BD0F-657A-EA8DA62C45B6}"/>
              </a:ext>
            </a:extLst>
          </p:cNvPr>
          <p:cNvSpPr txBox="1"/>
          <p:nvPr/>
        </p:nvSpPr>
        <p:spPr>
          <a:xfrm>
            <a:off x="5136578" y="1314346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70C0"/>
                </a:solidFill>
              </a:rPr>
              <a:t>認真控制</a:t>
            </a:r>
            <a:endParaRPr lang="en-US" altLang="zh-TW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60648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小組成員與分工介紹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82551"/>
              </p:ext>
            </p:extLst>
          </p:nvPr>
        </p:nvGraphicFramePr>
        <p:xfrm>
          <a:off x="0" y="1071776"/>
          <a:ext cx="9906000" cy="5597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/>
                <a:gridCol w="2476500"/>
                <a:gridCol w="2476500"/>
                <a:gridCol w="2476500"/>
              </a:tblGrid>
              <a:tr h="192517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組長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蔡佳樺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鍾孟穎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林宜芬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賴威宇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971368"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專案進度規劃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購物系統前端介面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後臺管理系統介面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運動頁界面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PPT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製作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LOGO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前端網頁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企劃書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地圖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API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會員登入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註冊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會員修改資料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會員訂單管理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購物車的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JS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與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PHP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連動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資料庫的規劃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管理系統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圓角矩形 4"/>
          <p:cNvSpPr/>
          <p:nvPr/>
        </p:nvSpPr>
        <p:spPr>
          <a:xfrm>
            <a:off x="200472" y="1340768"/>
            <a:ext cx="1944216" cy="143445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720752" y="1340768"/>
            <a:ext cx="2016224" cy="14403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196855" y="1340768"/>
            <a:ext cx="192866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689304" y="1340768"/>
            <a:ext cx="201622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2450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04478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13115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49344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340768"/>
            <a:ext cx="9906000" cy="532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2160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1093131" y="2420888"/>
            <a:ext cx="76042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rgbClr val="EFB84B"/>
                </a:solidFill>
                <a:latin typeface="微軟正黑體" pitchFamily="34" charset="-120"/>
                <a:ea typeface="微軟正黑體" pitchFamily="34" charset="-120"/>
              </a:rPr>
              <a:t>概念</a:t>
            </a:r>
            <a:r>
              <a:rPr lang="en-US" altLang="zh-TW" sz="2800" b="1" dirty="0" smtClean="0">
                <a:solidFill>
                  <a:srgbClr val="EFB84B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800" b="1" dirty="0">
              <a:solidFill>
                <a:srgbClr val="EFB84B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後台管理員可以透過網頁與程式介面去做新增、刪除、修改資料的動作，並立即在前台更新顯示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</a:b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那也由於管理員可以新增、刪除、修改資料，所以必須以帳號與密碼登入的動以防資料被竄改。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16" y="5786564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443876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13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7D919923-6A10-1B44-2D76-E0F03F438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8" b="7734"/>
          <a:stretch/>
        </p:blipFill>
        <p:spPr>
          <a:xfrm>
            <a:off x="408742" y="1806699"/>
            <a:ext cx="9144000" cy="4257676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EE2B4FEE-6F43-5A43-9C74-3764BCD26A1B}"/>
              </a:ext>
            </a:extLst>
          </p:cNvPr>
          <p:cNvSpPr txBox="1"/>
          <p:nvPr/>
        </p:nvSpPr>
        <p:spPr>
          <a:xfrm>
            <a:off x="2815852" y="980728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登入畫面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7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930E92E3-0113-271B-EC36-2D764ABB3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2" b="5224"/>
          <a:stretch/>
        </p:blipFill>
        <p:spPr>
          <a:xfrm>
            <a:off x="488504" y="1571675"/>
            <a:ext cx="9144000" cy="4472533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會員管理頁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29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9CD50C8-562E-FD4D-214D-2C775C446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6" b="8562"/>
          <a:stretch/>
        </p:blipFill>
        <p:spPr>
          <a:xfrm>
            <a:off x="392757" y="1556792"/>
            <a:ext cx="9137915" cy="429155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庫存管理頁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9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登出畫面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E07BBFB9-AE43-3CB8-D5DC-C4598DBAF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8" b="5141"/>
          <a:stretch/>
        </p:blipFill>
        <p:spPr>
          <a:xfrm>
            <a:off x="389715" y="1552574"/>
            <a:ext cx="9144000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3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648744" y="2420888"/>
            <a:ext cx="437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dirty="0">
                <a:solidFill>
                  <a:schemeClr val="accent1"/>
                </a:solidFill>
              </a:rPr>
              <a:t>T</a:t>
            </a:r>
            <a:r>
              <a:rPr lang="en-US" altLang="zh-TW" sz="5400" dirty="0">
                <a:solidFill>
                  <a:schemeClr val="accent2"/>
                </a:solidFill>
              </a:rPr>
              <a:t>h</a:t>
            </a:r>
            <a:r>
              <a:rPr lang="en-US" altLang="zh-TW" sz="5400" dirty="0">
                <a:solidFill>
                  <a:schemeClr val="accent3"/>
                </a:solidFill>
              </a:rPr>
              <a:t>a</a:t>
            </a:r>
            <a:r>
              <a:rPr lang="en-US" altLang="zh-TW" sz="5400" dirty="0">
                <a:solidFill>
                  <a:schemeClr val="accent4"/>
                </a:solidFill>
              </a:rPr>
              <a:t>n</a:t>
            </a:r>
            <a:r>
              <a:rPr lang="en-US" altLang="zh-TW" sz="5400" dirty="0">
                <a:solidFill>
                  <a:schemeClr val="accent5"/>
                </a:solidFill>
              </a:rPr>
              <a:t>k</a:t>
            </a:r>
            <a:r>
              <a:rPr lang="en-US" altLang="zh-TW" sz="5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accent6"/>
                </a:solidFill>
              </a:rPr>
              <a:t>y</a:t>
            </a:r>
            <a:r>
              <a:rPr lang="en-US" altLang="zh-TW" sz="5400" dirty="0">
                <a:solidFill>
                  <a:schemeClr val="accent1"/>
                </a:solidFill>
              </a:rPr>
              <a:t>o</a:t>
            </a:r>
            <a:r>
              <a:rPr lang="en-US" altLang="zh-TW" sz="5400" dirty="0">
                <a:solidFill>
                  <a:schemeClr val="accent3"/>
                </a:solidFill>
              </a:rPr>
              <a:t>u</a:t>
            </a:r>
            <a:endParaRPr lang="zh-TW" altLang="en-US" sz="5400" dirty="0" err="1">
              <a:solidFill>
                <a:schemeClr val="accent3"/>
              </a:solidFill>
            </a:endParaRPr>
          </a:p>
        </p:txBody>
      </p:sp>
      <p:pic>
        <p:nvPicPr>
          <p:cNvPr id="1027" name="Picture 3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3789040"/>
            <a:ext cx="5186844" cy="1224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PPT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1.</a:t>
            </a:r>
            <a:r>
              <a:rPr lang="zh-TW" altLang="en-US" b="0" dirty="0">
                <a:solidFill>
                  <a:schemeClr val="tx1"/>
                </a:solidFill>
              </a:rPr>
              <a:t>分工表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rgbClr val="FF0000"/>
                </a:solidFill>
              </a:rPr>
              <a:t>2.</a:t>
            </a:r>
            <a:r>
              <a:rPr lang="zh-TW" altLang="en-US" b="0" dirty="0">
                <a:solidFill>
                  <a:srgbClr val="FF0000"/>
                </a:solidFill>
              </a:rPr>
              <a:t>技術點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rgbClr val="FF0000"/>
                </a:solidFill>
              </a:rPr>
              <a:t>3.</a:t>
            </a:r>
            <a:r>
              <a:rPr lang="zh-TW" altLang="en-US" b="0" dirty="0">
                <a:solidFill>
                  <a:srgbClr val="FF0000"/>
                </a:solidFill>
              </a:rPr>
              <a:t>系統畫面</a:t>
            </a:r>
            <a:r>
              <a:rPr lang="zh-TW" altLang="en-US" b="0" dirty="0">
                <a:solidFill>
                  <a:schemeClr val="tx1"/>
                </a:solidFill>
              </a:rPr>
              <a:t>	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475672" y="3152001"/>
            <a:ext cx="2954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佳樺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=&gt;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人員介紹 理念 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&gt; </a:t>
            </a: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ltGray">
          <a:xfrm>
            <a:off x="3872880" y="2038287"/>
            <a:ext cx="5759608" cy="3694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組員報告順序</a:t>
            </a:r>
            <a:endParaRPr kumimoji="0" lang="en-US" altLang="zh-TW" sz="1800" b="1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前端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後端 </a:t>
            </a:r>
            <a:r>
              <a:rPr kumimoji="0" lang="zh-TW" alt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畫面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管理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solidFill>
                  <a:schemeClr val="bg2">
                    <a:lumMod val="10000"/>
                  </a:schemeClr>
                </a:solidFill>
              </a:rPr>
              <a:t>佳樺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人員介紹 理念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孟穎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設計概念 色彩運用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宜芬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登入 地圖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API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購物車功能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威宇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 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遊戲 後台</a:t>
            </a:r>
          </a:p>
        </p:txBody>
      </p:sp>
    </p:spTree>
    <p:extLst>
      <p:ext uri="{BB962C8B-B14F-4D97-AF65-F5344CB8AC3E}">
        <p14:creationId xmlns:p14="http://schemas.microsoft.com/office/powerpoint/2010/main" val="21011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88694" y="332656"/>
            <a:ext cx="8900810" cy="6048672"/>
          </a:xfrm>
          <a:prstGeom prst="rect">
            <a:avLst/>
          </a:prstGeom>
          <a:solidFill>
            <a:srgbClr val="FFF7EF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kumimoji="0" lang="zh-TW" altLang="en-US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開發</a:t>
            </a: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技術 </a:t>
            </a:r>
            <a:r>
              <a:rPr kumimoji="0" lang="en-US" altLang="zh-TW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| </a:t>
            </a: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使用</a:t>
            </a:r>
            <a:r>
              <a:rPr kumimoji="0" lang="zh-TW" altLang="en-US" sz="30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工具</a:t>
            </a:r>
            <a:endParaRPr kumimoji="0" lang="en-US" altLang="zh-TW" sz="30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動機和目的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目標客</a:t>
            </a: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群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網站架構圖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rgbClr val="FF0000"/>
                </a:solidFill>
              </a:rPr>
              <a:t>網站</a:t>
            </a:r>
            <a:r>
              <a:rPr lang="zh-TW" altLang="en-US" sz="3000" dirty="0" smtClean="0">
                <a:solidFill>
                  <a:srgbClr val="FF0000"/>
                </a:solidFill>
              </a:rPr>
              <a:t>流程圖</a:t>
            </a:r>
            <a:r>
              <a:rPr lang="en-US" altLang="zh-TW" sz="3000" dirty="0" smtClean="0">
                <a:solidFill>
                  <a:srgbClr val="FF0000"/>
                </a:solidFill>
              </a:rPr>
              <a:t>?</a:t>
            </a:r>
            <a:endParaRPr lang="zh-TW" altLang="en-US" sz="3000" dirty="0">
              <a:solidFill>
                <a:srgbClr val="FF0000"/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Logo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設計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色彩計畫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色彩配置 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網站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功能介紹 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流程展示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實際 </a:t>
            </a:r>
            <a:r>
              <a:rPr lang="en-US" altLang="zh-TW" sz="3000" dirty="0" smtClean="0">
                <a:solidFill>
                  <a:schemeClr val="bg2">
                    <a:lumMod val="10000"/>
                  </a:schemeClr>
                </a:solidFill>
              </a:rPr>
              <a:t>DEMO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4528" y="476672"/>
            <a:ext cx="8640960" cy="69269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目錄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89" y="4941168"/>
            <a:ext cx="3356194" cy="79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開發技術與工具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User\OneDrive\桌面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552733"/>
            <a:ext cx="27037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OneDrive\桌面\ppt0718\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5783" r="59443" b="35081"/>
          <a:stretch/>
        </p:blipFill>
        <p:spPr bwMode="auto">
          <a:xfrm>
            <a:off x="4089497" y="3521741"/>
            <a:ext cx="1871615" cy="894637"/>
          </a:xfrm>
          <a:prstGeom prst="rect">
            <a:avLst/>
          </a:prstGeom>
          <a:noFill/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OneDrive\桌面\ppt0718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4226" r="25633" b="51547"/>
          <a:stretch/>
        </p:blipFill>
        <p:spPr bwMode="auto">
          <a:xfrm>
            <a:off x="4074632" y="4923528"/>
            <a:ext cx="2183648" cy="7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本地全端應用網站開發120D\大專\start_fitness\Maria\img\bootstra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9" y="4690592"/>
            <a:ext cx="1371004" cy="14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本地全端應用網站開發120D\大專\start_fitness\Maria\img\larav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77" y="5391944"/>
            <a:ext cx="2407827" cy="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OneDrive\桌面\ppt0718\1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27416" r="25625" b="19086"/>
          <a:stretch/>
        </p:blipFill>
        <p:spPr bwMode="auto">
          <a:xfrm>
            <a:off x="4074632" y="1986836"/>
            <a:ext cx="1973152" cy="1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OneDrive\桌面\ppt0718\04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49" b="94761" l="600" r="95600">
                        <a14:foregroundMark x1="18100" y1="27273" x2="42800" y2="33898"/>
                        <a14:foregroundMark x1="13000" y1="43297" x2="25000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5" b="4255"/>
          <a:stretch/>
        </p:blipFill>
        <p:spPr bwMode="auto">
          <a:xfrm>
            <a:off x="2181850" y="4934603"/>
            <a:ext cx="1475006" cy="9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OneDrive\桌面\ppt0718\05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0" b="17537"/>
          <a:stretch/>
        </p:blipFill>
        <p:spPr bwMode="auto">
          <a:xfrm>
            <a:off x="708771" y="3507854"/>
            <a:ext cx="246985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OneDrive\桌面\ppt0718\0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65" y="1849342"/>
            <a:ext cx="2398818" cy="6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OneDrive\桌面\ppt0718\0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22" y="3853790"/>
            <a:ext cx="2185305" cy="11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OneDrive\桌面\ppt0718\08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5139" l="0" r="100000">
                        <a14:foregroundMark x1="16524" y1="61806" x2="10826" y2="62500"/>
                        <a14:foregroundMark x1="31909" y1="22917" x2="31624" y2="36111"/>
                        <a14:foregroundMark x1="47863" y1="17361" x2="48433" y2="27083"/>
                        <a14:foregroundMark x1="85755" y1="43750" x2="88319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58"/>
          <a:stretch/>
        </p:blipFill>
        <p:spPr bwMode="auto">
          <a:xfrm>
            <a:off x="7398070" y="2856255"/>
            <a:ext cx="1872208" cy="6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動機與目的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848544" y="1698737"/>
            <a:ext cx="8064896" cy="4610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   現代人對於健康、樣貌、健身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與營養飲食的觀念越發普及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。網路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媒體的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進步也造就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網路資訊數量龐大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。參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雜許多正確或誤導的</a:t>
            </a:r>
            <a:r>
              <a:rPr lang="zh-TW" altLang="en-US" sz="2400" dirty="0">
                <a:solidFill>
                  <a:schemeClr val="tx1"/>
                </a:solidFill>
              </a:rPr>
              <a:t>觀念，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同時，近年來的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健身</a:t>
            </a:r>
            <a:r>
              <a:rPr lang="zh-TW" altLang="en-US" sz="2400" dirty="0" smtClean="0">
                <a:solidFill>
                  <a:schemeClr val="tx1"/>
                </a:solidFill>
              </a:rPr>
              <a:t>趨勢與重視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造就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健身房林立，許多人可能想踏出這一步，但苦於一個開頭或推手。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tx1"/>
                </a:solidFill>
              </a:rPr>
              <a:t>因此</a:t>
            </a:r>
            <a:r>
              <a:rPr lang="zh-TW" altLang="en-US" sz="2400" dirty="0">
                <a:solidFill>
                  <a:schemeClr val="tx1"/>
                </a:solidFill>
              </a:rPr>
              <a:t>我們開創一個資訊整合平台，整合並提供客觀資訊提供使用者參考，成為健身小白的新手村。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pic>
        <p:nvPicPr>
          <p:cNvPr id="8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24" y="5877272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3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solidFill>
                  <a:schemeClr val="tx1"/>
                </a:solidFill>
              </a:rPr>
              <a:t>有</a:t>
            </a:r>
            <a:r>
              <a:rPr lang="zh-TW" altLang="en-US" dirty="0">
                <a:solidFill>
                  <a:schemeClr val="tx1"/>
                </a:solidFill>
              </a:rPr>
              <a:t>健身觀念但還沒展開計畫的準健身小白	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想開始但還很徬徨的健身小白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剛開始但資訊還不成熟的健身小白	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網站架構圖</a:t>
            </a:r>
          </a:p>
        </p:txBody>
      </p:sp>
      <p:pic>
        <p:nvPicPr>
          <p:cNvPr id="2" name="Picture 2" descr="D:\本地全端應用網站開發120D\88.大磚啼\規劃資料\1657886195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6" y="1120527"/>
            <a:ext cx="945500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8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色彩計畫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色彩配置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87E02326-0A66-F416-E27F-CCC25B44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0" y="1095464"/>
            <a:ext cx="7455843" cy="24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AA8709B-146C-1E0E-7948-190E737CA1E9}"/>
              </a:ext>
            </a:extLst>
          </p:cNvPr>
          <p:cNvSpPr/>
          <p:nvPr/>
        </p:nvSpPr>
        <p:spPr>
          <a:xfrm>
            <a:off x="377477" y="4005064"/>
            <a:ext cx="2487291" cy="22322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0" y="4268491"/>
            <a:ext cx="1972823" cy="1766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3224808" y="3933056"/>
            <a:ext cx="6336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設計</a:t>
            </a:r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用「啞鈴」、「叉子」相交形成一個叉，表達運動與飲食兩者缺一不可，健身需要兩者相輔相成，並以文字表達健身動滋動滋的律動感。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色彩計畫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使用代表運動的粉藍與飲食的淡橘色，營造健身新手無痛入門的氛圍，緩和減肥的沉重的感受</a:t>
            </a:r>
          </a:p>
        </p:txBody>
      </p:sp>
    </p:spTree>
    <p:extLst>
      <p:ext uri="{BB962C8B-B14F-4D97-AF65-F5344CB8AC3E}">
        <p14:creationId xmlns:p14="http://schemas.microsoft.com/office/powerpoint/2010/main" val="940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311</TotalTime>
  <Words>662</Words>
  <Application>Microsoft Office PowerPoint</Application>
  <PresentationFormat>A4 紙張 (210x297 公釐)</PresentationFormat>
  <Paragraphs>109</Paragraphs>
  <Slides>25</Slides>
  <Notes>0</Notes>
  <HiddenSlides>0</HiddenSlides>
  <MMClips>4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2020簡報範本_light</vt:lpstr>
      <vt:lpstr>動吃動吃</vt:lpstr>
      <vt:lpstr>小組成員與分工介紹</vt:lpstr>
      <vt:lpstr>目標客群</vt:lpstr>
      <vt:lpstr>目錄</vt:lpstr>
      <vt:lpstr>開發技術與工具</vt:lpstr>
      <vt:lpstr>動機與目的</vt:lpstr>
      <vt:lpstr>目標客群</vt:lpstr>
      <vt:lpstr>網站架構圖</vt:lpstr>
      <vt:lpstr>Logo設計 | 色彩計畫 | 色彩配置 </vt:lpstr>
      <vt:lpstr>開頭頁面</vt:lpstr>
      <vt:lpstr>飲食/運動主頁跳轉</vt:lpstr>
      <vt:lpstr>NAVBAR</vt:lpstr>
      <vt:lpstr>飲食簡介</vt:lpstr>
      <vt:lpstr>購物系統介面</vt:lpstr>
      <vt:lpstr>會員註冊/登入</vt:lpstr>
      <vt:lpstr>購物車的靜態畫面連動與後端</vt:lpstr>
      <vt:lpstr>健身地圖</vt:lpstr>
      <vt:lpstr>飲食控制遊戲</vt:lpstr>
      <vt:lpstr>飲食控制遊戲</vt:lpstr>
      <vt:lpstr>後台管理</vt:lpstr>
      <vt:lpstr>後台管理</vt:lpstr>
      <vt:lpstr>後台管理</vt:lpstr>
      <vt:lpstr>後台管理</vt:lpstr>
      <vt:lpstr>後台管理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42</cp:revision>
  <dcterms:created xsi:type="dcterms:W3CDTF">2021-04-12T00:49:08Z</dcterms:created>
  <dcterms:modified xsi:type="dcterms:W3CDTF">2022-07-17T07:07:19Z</dcterms:modified>
</cp:coreProperties>
</file>